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0" r:id="rId43"/>
    <p:sldId id="298" r:id="rId44"/>
    <p:sldId id="299" r:id="rId4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CBD2-D008-4038-98D3-2A9A8079D013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AC36-0B08-4067-85BB-93170B071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91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DC23BB-F0EB-FF83-AE2F-FF43339B3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40C1BC-1134-4183-8FA3-BD4078EBE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4B3193-BDAE-263F-171B-2CADDBE8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A59F-35BA-4413-9943-38C3B03498C2}" type="datetime1">
              <a:rPr lang="hr-HR" smtClean="0"/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3F7E44-AA91-68EA-8834-5D89B833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6CA9EE-E7EF-99C6-66DF-45D331FC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279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613EF-3152-29A7-C001-B2A77F73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C58F855-34D0-9E94-5B20-8477B32AF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5387D9-51C9-190E-90BD-61AD88F4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771B-953F-4697-8612-8F054024B70E}" type="datetime1">
              <a:rPr lang="hr-HR" smtClean="0"/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1AF00A-8B82-3A06-E35E-B2EF63F3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8DD4DF-C6E5-9ADD-C9C5-A02DD643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004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E61FC7C-7DE5-956D-4FEF-52AFDC03E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85DDD9A-B318-4A0B-9E82-1350F0570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305260-9503-09C7-677D-57FF05D3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E56C-A6DB-4F12-9C3F-37B9E9141EDC}" type="datetime1">
              <a:rPr lang="hr-HR" smtClean="0"/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772930-5109-22FC-5864-C0A2026E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06C8A4-FF82-C862-2220-7CB9DD8E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16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86877B-3E5F-448D-4C70-F73DEDDA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9AC8F3-E231-55B6-AC7A-D454A8A6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135A54-6D40-EE36-E987-A19D30A4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4F1-E17C-4BE7-8672-F15C515FBD80}" type="datetime1">
              <a:rPr lang="hr-HR" smtClean="0"/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B9E86D-8436-780A-C008-F6E2C20E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FAF0FE-3309-925A-EA89-2CA474A5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67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3363B5-C07D-06BC-8A9C-3A38528A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992C59-DDBE-96A9-A28A-53FF7456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E307F1-7665-A591-1E64-2404E4EB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3E4F-AFBF-44A0-BC4C-F75B9A2857B9}" type="datetime1">
              <a:rPr lang="hr-HR" smtClean="0"/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A4461F-38E3-1FB9-5BF0-32F91554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332D0D-65D8-71F1-522E-2BE4B2B9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00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0F958C-8FA6-1D8D-0A82-8E2284B7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A8E7F4-8F9B-DB9A-4443-CB8562A67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6AAAA1-3126-391B-8EC3-01055BED6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BA9B32-714B-CEA1-9B6F-44F6EA90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5D4C-37E3-4569-A6DE-6D0D434201A6}" type="datetime1">
              <a:rPr lang="hr-HR" smtClean="0"/>
              <a:t>22.4.2024.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75F2A7F-3B9D-2584-1234-ABABCBBB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47E019-3782-1201-B7D1-8D19F720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0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3EB74C-51EB-82E3-928A-1A084F09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6F6718-1DE7-51BF-1626-A673C0A1B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52A15D1-810B-ECA2-6DE7-03483E70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482CBB0-FEF4-C549-0C59-1BA264F6E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11C2FD8-B651-119C-C8B7-4A19E8134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F5116C4-DEB4-2F49-2142-F7009B44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F24F-7BB9-4B1C-93EF-C698F0E286DD}" type="datetime1">
              <a:rPr lang="hr-HR" smtClean="0"/>
              <a:t>22.4.2024.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03DBCA0-FBEF-3FF3-0E67-ECC227CB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4472BE8-24CE-BBFE-8A1A-DF333003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08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0E2EF-2AE2-6690-4CA9-5115135F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CFB74F3-336B-75FB-F43B-E98934FE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FD7B-DFF5-45D9-ACCF-BF000D97A8D6}" type="datetime1">
              <a:rPr lang="hr-HR" smtClean="0"/>
              <a:t>22.4.2024.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33D0D7F-36DB-9B7A-A69E-8692D6E8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2758BA-FF49-AE7A-D0E0-7204C461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86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AF0DFFB-6CE2-F877-AB5D-BADDD010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192-FD22-44F0-BA91-89DA353704CA}" type="datetime1">
              <a:rPr lang="hr-HR" smtClean="0"/>
              <a:t>22.4.2024.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C852A44-9D5A-1149-12D0-592E0281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0FFAAC-B76A-11D8-807F-50AFBBC5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19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B2DEF7-6380-F94F-2A09-FA84BDE3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13CE1C-0E71-A75C-A288-44E21A18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87898B-42FB-6F0F-18C9-28F9AD3FF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79EA6CA-C175-4DEB-D26D-CF6D60D1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F98-3009-422F-82F2-D8FE42546830}" type="datetime1">
              <a:rPr lang="hr-HR" smtClean="0"/>
              <a:t>22.4.2024.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3E73D9-F0C5-87FA-179C-733A4E7A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ED5B7A7-64EC-BF72-D29B-55EF2CDB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0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C71304-9494-3EAA-C705-0C93F70A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AFB8A1A-2017-0C9F-4EA1-08B0C267D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0A15703-CC69-ADEC-0704-863E1B351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E107BE-6A42-2DE0-C180-093F62AE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1AD4-A32A-42B3-BDB6-F44AB0F0D75B}" type="datetime1">
              <a:rPr lang="hr-HR" smtClean="0"/>
              <a:t>22.4.2024.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A33354B-5EED-04D5-FE15-A7E89208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6108A7D-DD15-3D5D-93F6-C5F60712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26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13B0970-0374-30F8-0A70-4E3DCE24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5FFBEB-125E-3B2F-8BAF-F9B42EAA6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6F08C4-40D4-476D-7758-B2EFA10B3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6890-F0A9-4353-BD4B-5F2CFBD5BF6A}" type="datetime1">
              <a:rPr lang="hr-HR" smtClean="0"/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499ECA-A299-49C3-724B-DC1695ECC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BE064E-A11F-AEA5-EB0F-B17B581C3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D0F7-D986-456E-8085-5AF01F2D92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78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voće, logotip, kreativnost&#10;&#10;Opis je automatski generiran">
            <a:extLst>
              <a:ext uri="{FF2B5EF4-FFF2-40B4-BE49-F238E27FC236}">
                <a16:creationId xmlns:a16="http://schemas.microsoft.com/office/drawing/2014/main" id="{65D13C9C-6601-6E90-71E4-E5B62649E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40143D-BF05-AB8C-F392-DC4A6142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76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osjetnica, Font&#10;&#10;Opis je automatski generiran">
            <a:extLst>
              <a:ext uri="{FF2B5EF4-FFF2-40B4-BE49-F238E27FC236}">
                <a16:creationId xmlns:a16="http://schemas.microsoft.com/office/drawing/2014/main" id="{4920CA21-0EDC-028C-28C9-425D36E00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71F4446-9D8A-B83D-BEDC-29AE03CF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99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&#10;&#10;Opis je automatski generiran">
            <a:extLst>
              <a:ext uri="{FF2B5EF4-FFF2-40B4-BE49-F238E27FC236}">
                <a16:creationId xmlns:a16="http://schemas.microsoft.com/office/drawing/2014/main" id="{CBDDC67D-CE8B-CCC7-1438-DF8AC0FB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02417E-5954-31AE-64EF-92BD5059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72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snimka zaslona, logotip&#10;&#10;Opis je automatski generiran">
            <a:extLst>
              <a:ext uri="{FF2B5EF4-FFF2-40B4-BE49-F238E27FC236}">
                <a16:creationId xmlns:a16="http://schemas.microsoft.com/office/drawing/2014/main" id="{DC5AA259-6055-A990-FD74-5AC99E77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120EA41-4921-AE95-2149-F6D5A4DE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22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logotip, kreativnost&#10;&#10;Opis je automatski generiran">
            <a:extLst>
              <a:ext uri="{FF2B5EF4-FFF2-40B4-BE49-F238E27FC236}">
                <a16:creationId xmlns:a16="http://schemas.microsoft.com/office/drawing/2014/main" id="{2D6AE0F5-E13A-4CFD-28DD-8A55F151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7FACDB6-E504-1290-60BB-08E7A42F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7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snimka zaslona&#10;&#10;Opis je automatski generiran">
            <a:extLst>
              <a:ext uri="{FF2B5EF4-FFF2-40B4-BE49-F238E27FC236}">
                <a16:creationId xmlns:a16="http://schemas.microsoft.com/office/drawing/2014/main" id="{2184AC43-D525-A6CA-A1EE-58944E2AA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962B228-95A1-4F28-F06E-943803C8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56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osjetnica, logotip&#10;&#10;Opis je automatski generiran">
            <a:extLst>
              <a:ext uri="{FF2B5EF4-FFF2-40B4-BE49-F238E27FC236}">
                <a16:creationId xmlns:a16="http://schemas.microsoft.com/office/drawing/2014/main" id="{43360C4C-5A24-67E4-A1A0-63E324EA7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49F89D8-3D26-CC27-356D-FB2ED53B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96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logotip, snimka zaslona&#10;&#10;Opis je automatski generiran">
            <a:extLst>
              <a:ext uri="{FF2B5EF4-FFF2-40B4-BE49-F238E27FC236}">
                <a16:creationId xmlns:a16="http://schemas.microsoft.com/office/drawing/2014/main" id="{702CCFD8-12FB-C2F9-AA59-E91C57FC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D4297D-392F-3EA0-5105-269FE18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57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logotip, dizajn&#10;&#10;Opis je automatski generiran">
            <a:extLst>
              <a:ext uri="{FF2B5EF4-FFF2-40B4-BE49-F238E27FC236}">
                <a16:creationId xmlns:a16="http://schemas.microsoft.com/office/drawing/2014/main" id="{D8D6713B-4DF8-973A-B519-4430F4529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4416EF3-CF70-B84C-9552-369E6EFA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01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dizajn&#10;&#10;Opis je automatski generiran">
            <a:extLst>
              <a:ext uri="{FF2B5EF4-FFF2-40B4-BE49-F238E27FC236}">
                <a16:creationId xmlns:a16="http://schemas.microsoft.com/office/drawing/2014/main" id="{BEF05B41-E68E-3120-2973-57156969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DCADE11-C88A-8AF0-3843-8192A680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12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grafika&#10;&#10;Opis je automatski generiran">
            <a:extLst>
              <a:ext uri="{FF2B5EF4-FFF2-40B4-BE49-F238E27FC236}">
                <a16:creationId xmlns:a16="http://schemas.microsoft.com/office/drawing/2014/main" id="{AC138BCD-9A2F-DEC5-30B5-5FB9C6FF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0B75A13-659B-4565-AA69-411032A2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77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ukrasni isječci, kreativnost, crtić&#10;&#10;Opis je automatski generiran">
            <a:extLst>
              <a:ext uri="{FF2B5EF4-FFF2-40B4-BE49-F238E27FC236}">
                <a16:creationId xmlns:a16="http://schemas.microsoft.com/office/drawing/2014/main" id="{6497C7A7-7FCC-02C2-1088-FE56407CA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3DDC06-6A13-93B2-7910-4B15B57C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51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dizajn&#10;&#10;Opis je automatski generiran">
            <a:extLst>
              <a:ext uri="{FF2B5EF4-FFF2-40B4-BE49-F238E27FC236}">
                <a16:creationId xmlns:a16="http://schemas.microsoft.com/office/drawing/2014/main" id="{95802D3D-365B-DB07-B190-38862BDED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8DAE069-AE1C-D920-C8E1-322A5E19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04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dizajn&#10;&#10;Opis je automatski generiran">
            <a:extLst>
              <a:ext uri="{FF2B5EF4-FFF2-40B4-BE49-F238E27FC236}">
                <a16:creationId xmlns:a16="http://schemas.microsoft.com/office/drawing/2014/main" id="{39D0220C-6BBC-5927-02E9-18C48F74D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BBAB371-64DC-14E6-24DF-EF25D038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49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dizajn&#10;&#10;Opis je automatski generiran">
            <a:extLst>
              <a:ext uri="{FF2B5EF4-FFF2-40B4-BE49-F238E27FC236}">
                <a16:creationId xmlns:a16="http://schemas.microsoft.com/office/drawing/2014/main" id="{D85BAB19-8D20-213E-7415-89B3BA4C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4D15831-8D22-C06E-6A5C-4A4ABEA8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352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dizajn&#10;&#10;Opis je automatski generiran">
            <a:extLst>
              <a:ext uri="{FF2B5EF4-FFF2-40B4-BE49-F238E27FC236}">
                <a16:creationId xmlns:a16="http://schemas.microsoft.com/office/drawing/2014/main" id="{1A69BEB9-B8AB-9446-8431-21489A22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266DA3C-7972-79CE-FB5F-2DD8BDF6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024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dizajn&#10;&#10;Opis je automatski generiran">
            <a:extLst>
              <a:ext uri="{FF2B5EF4-FFF2-40B4-BE49-F238E27FC236}">
                <a16:creationId xmlns:a16="http://schemas.microsoft.com/office/drawing/2014/main" id="{BB80D2B7-FB6C-E6F9-0EA7-EAAA656F9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CC90374-A638-7893-789B-9B5C47ED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37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dizajn&#10;&#10;Opis je automatski generiran">
            <a:extLst>
              <a:ext uri="{FF2B5EF4-FFF2-40B4-BE49-F238E27FC236}">
                <a16:creationId xmlns:a16="http://schemas.microsoft.com/office/drawing/2014/main" id="{6B12BA69-FE69-8A7A-3B4B-6B65EB9F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28B728F-281D-9539-CCB8-6B2E4BA9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93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logotip, snimka zaslona&#10;&#10;Opis je automatski generiran">
            <a:extLst>
              <a:ext uri="{FF2B5EF4-FFF2-40B4-BE49-F238E27FC236}">
                <a16:creationId xmlns:a16="http://schemas.microsoft.com/office/drawing/2014/main" id="{FC64D3E6-3C43-68F3-25E5-0A4F0D5BB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9B4852D-DA92-B16E-A929-A3A22DB7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42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grafika, Font, logotip&#10;&#10;Opis je automatski generiran">
            <a:extLst>
              <a:ext uri="{FF2B5EF4-FFF2-40B4-BE49-F238E27FC236}">
                <a16:creationId xmlns:a16="http://schemas.microsoft.com/office/drawing/2014/main" id="{1C35DFC1-EB20-4EC3-DAAF-147C4410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25D44CE-D1C2-5A5C-18DC-03944F98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928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snimka zaslona&#10;&#10;Opis je automatski generiran">
            <a:extLst>
              <a:ext uri="{FF2B5EF4-FFF2-40B4-BE49-F238E27FC236}">
                <a16:creationId xmlns:a16="http://schemas.microsoft.com/office/drawing/2014/main" id="{8F93B0EF-AD9B-B504-2B86-5BA0FC888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9D749D9-5BC0-58B0-808A-10175083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22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snimka zaslona, dizajn&#10;&#10;Opis je automatski generiran">
            <a:extLst>
              <a:ext uri="{FF2B5EF4-FFF2-40B4-BE49-F238E27FC236}">
                <a16:creationId xmlns:a16="http://schemas.microsoft.com/office/drawing/2014/main" id="{E77C257E-61AA-5DAD-EE73-371BC411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3205155-C23C-1527-2D32-97820571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43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grafika, dizajn&#10;&#10;Opis je automatski generiran">
            <a:extLst>
              <a:ext uri="{FF2B5EF4-FFF2-40B4-BE49-F238E27FC236}">
                <a16:creationId xmlns:a16="http://schemas.microsoft.com/office/drawing/2014/main" id="{13185D88-D803-5CA2-46F3-A0BB52C3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6E78725-26E3-A61F-57CA-F24208E9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23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snimka zaslona, logotip&#10;&#10;Opis je automatski generiran">
            <a:extLst>
              <a:ext uri="{FF2B5EF4-FFF2-40B4-BE49-F238E27FC236}">
                <a16:creationId xmlns:a16="http://schemas.microsoft.com/office/drawing/2014/main" id="{AE109899-ACA0-8B6D-ABA7-74C2A07CC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D2B6254-F783-6EF6-0CE3-0AA9854A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7262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web-mjesto, dizajn&#10;&#10;Opis je automatski generiran">
            <a:extLst>
              <a:ext uri="{FF2B5EF4-FFF2-40B4-BE49-F238E27FC236}">
                <a16:creationId xmlns:a16="http://schemas.microsoft.com/office/drawing/2014/main" id="{CDF1F1DA-94DB-F09F-F93F-028E905C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5ED2EFE-F094-B54E-018E-BD5D4D7B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885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grafički dizajn, web-mjesto&#10;&#10;Opis je automatski generiran">
            <a:extLst>
              <a:ext uri="{FF2B5EF4-FFF2-40B4-BE49-F238E27FC236}">
                <a16:creationId xmlns:a16="http://schemas.microsoft.com/office/drawing/2014/main" id="{B4416D95-38C1-7688-5BE6-92083887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ED9DC9-560F-157D-ADDD-A04D1EB3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433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računalo, snimka zaslona, osoba&#10;&#10;Opis je automatski generiran">
            <a:extLst>
              <a:ext uri="{FF2B5EF4-FFF2-40B4-BE49-F238E27FC236}">
                <a16:creationId xmlns:a16="http://schemas.microsoft.com/office/drawing/2014/main" id="{692BB26D-40CF-40E6-F8D4-595C29E76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EABDB14-7017-932F-C6CC-93648A20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520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soba, snimka zaslona, Ljudsko lice&#10;&#10;Opis je automatski generiran">
            <a:extLst>
              <a:ext uri="{FF2B5EF4-FFF2-40B4-BE49-F238E27FC236}">
                <a16:creationId xmlns:a16="http://schemas.microsoft.com/office/drawing/2014/main" id="{C5B80D17-02B6-249E-FD13-FD0660947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05FDDEC-EF9F-0618-D5B9-08B9E8D9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270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web-mjesto, dizajn&#10;&#10;Opis je automatski generiran">
            <a:extLst>
              <a:ext uri="{FF2B5EF4-FFF2-40B4-BE49-F238E27FC236}">
                <a16:creationId xmlns:a16="http://schemas.microsoft.com/office/drawing/2014/main" id="{FB5C1162-C105-DD40-D8AA-6BD5E381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19B031-4D54-EF94-89EF-5064E2A3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636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web-mjesto, web-stranica&#10;&#10;Opis je automatski generiran">
            <a:extLst>
              <a:ext uri="{FF2B5EF4-FFF2-40B4-BE49-F238E27FC236}">
                <a16:creationId xmlns:a16="http://schemas.microsoft.com/office/drawing/2014/main" id="{BCF1A598-8290-B469-7746-BD011E33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784F32A-3CCB-2B50-0C05-2B487402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615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osoba, web-mjesto&#10;&#10;Opis je automatski generiran">
            <a:extLst>
              <a:ext uri="{FF2B5EF4-FFF2-40B4-BE49-F238E27FC236}">
                <a16:creationId xmlns:a16="http://schemas.microsoft.com/office/drawing/2014/main" id="{213CED64-9F83-A1C7-A67A-57FE89DB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C8BC863-CB77-CD36-472A-4C788EE3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367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osoba, čovjek&#10;&#10;Opis je automatski generiran">
            <a:extLst>
              <a:ext uri="{FF2B5EF4-FFF2-40B4-BE49-F238E27FC236}">
                <a16:creationId xmlns:a16="http://schemas.microsoft.com/office/drawing/2014/main" id="{1DFF18D0-B487-B042-2C0D-60468E74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5029969-834B-C574-B75D-3576FF51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766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soba, snimka zaslona, odijevanje&#10;&#10;Opis je automatski generiran">
            <a:extLst>
              <a:ext uri="{FF2B5EF4-FFF2-40B4-BE49-F238E27FC236}">
                <a16:creationId xmlns:a16="http://schemas.microsoft.com/office/drawing/2014/main" id="{DF236AB6-C590-146F-857C-31EFDFC25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28419FB-084B-3F9A-FCE7-9D491BD4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10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ukrasni isječci, Dječja umjetnost, kreativnost, ilustracija&#10;&#10;Opis je automatski generiran">
            <a:extLst>
              <a:ext uri="{FF2B5EF4-FFF2-40B4-BE49-F238E27FC236}">
                <a16:creationId xmlns:a16="http://schemas.microsoft.com/office/drawing/2014/main" id="{1480B618-2BB7-ECA9-0EDF-25A6D30B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A1BA60-79FE-5E3B-8E19-20ED1A4E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569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osoba, odijevanje&#10;&#10;Opis je automatski generiran">
            <a:extLst>
              <a:ext uri="{FF2B5EF4-FFF2-40B4-BE49-F238E27FC236}">
                <a16:creationId xmlns:a16="http://schemas.microsoft.com/office/drawing/2014/main" id="{A4A1F8B0-CBAB-8653-1A86-1AD8A4A4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2F94520-0EE9-1FAE-560E-CA74722A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050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jesti grickalice, hrana&#10;&#10;Opis je automatski generiran">
            <a:extLst>
              <a:ext uri="{FF2B5EF4-FFF2-40B4-BE49-F238E27FC236}">
                <a16:creationId xmlns:a16="http://schemas.microsoft.com/office/drawing/2014/main" id="{DB636F58-3946-5BF2-29DA-5930BD327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1BF0C1-76CB-CC4B-9299-E503E041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096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snimka zaslona, posjetnica&#10;&#10;Opis je automatski generiran">
            <a:extLst>
              <a:ext uri="{FF2B5EF4-FFF2-40B4-BE49-F238E27FC236}">
                <a16:creationId xmlns:a16="http://schemas.microsoft.com/office/drawing/2014/main" id="{71DE3BFB-F90A-07D4-21C6-E91EE1CC4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DDED026-219A-A3AE-11A3-2FB21FAD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82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simbol, logotip, grafika&#10;&#10;Opis je automatski generiran">
            <a:extLst>
              <a:ext uri="{FF2B5EF4-FFF2-40B4-BE49-F238E27FC236}">
                <a16:creationId xmlns:a16="http://schemas.microsoft.com/office/drawing/2014/main" id="{C294D7F5-3D7E-B1CE-1E2C-6DD304D1F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18F76D-2B71-9C21-4111-FFEE9CF5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640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grafika, Font, logotip&#10;&#10;Opis je automatski generiran">
            <a:extLst>
              <a:ext uri="{FF2B5EF4-FFF2-40B4-BE49-F238E27FC236}">
                <a16:creationId xmlns:a16="http://schemas.microsoft.com/office/drawing/2014/main" id="{7E5FB57A-CD7A-59D7-38F1-26DF37516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965A41-6C3F-FDE9-2FC1-A87B3EE2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17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logotip, grafika&#10;&#10;Opis je automatski generiran">
            <a:extLst>
              <a:ext uri="{FF2B5EF4-FFF2-40B4-BE49-F238E27FC236}">
                <a16:creationId xmlns:a16="http://schemas.microsoft.com/office/drawing/2014/main" id="{83757268-D677-BA3A-D8BD-3DAAFC9C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AC6A0A9-A92A-81AB-A269-B7C67548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6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osjetnica, Font, logotip&#10;&#10;Opis je automatski generiran">
            <a:extLst>
              <a:ext uri="{FF2B5EF4-FFF2-40B4-BE49-F238E27FC236}">
                <a16:creationId xmlns:a16="http://schemas.microsoft.com/office/drawing/2014/main" id="{1499397E-1D6D-D10D-B518-A38D47271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0C741E9-6B6C-CE21-48DD-134A353F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61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ogotip, Font, simbol&#10;&#10;Opis je automatski generiran">
            <a:extLst>
              <a:ext uri="{FF2B5EF4-FFF2-40B4-BE49-F238E27FC236}">
                <a16:creationId xmlns:a16="http://schemas.microsoft.com/office/drawing/2014/main" id="{A0A86A54-520A-00B0-F7B7-7E75D0D6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7548E3A-1B40-5185-E14B-F12B094A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12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ukrasni isječci&#10;&#10;Opis je automatski generiran">
            <a:extLst>
              <a:ext uri="{FF2B5EF4-FFF2-40B4-BE49-F238E27FC236}">
                <a16:creationId xmlns:a16="http://schemas.microsoft.com/office/drawing/2014/main" id="{4665B84B-C749-588E-1E96-8EEF6B917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2C0598-7D5B-CB36-0AF0-B544CC0C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65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snimka zaslona, logotip&#10;&#10;Opis je automatski generiran">
            <a:extLst>
              <a:ext uri="{FF2B5EF4-FFF2-40B4-BE49-F238E27FC236}">
                <a16:creationId xmlns:a16="http://schemas.microsoft.com/office/drawing/2014/main" id="{9717E83D-58E3-F566-664B-53A3D6FC1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BA79AE-A477-F7ED-9EFB-DEADB5E4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D0F7-D986-456E-8085-5AF01F2D921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729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</Words>
  <Application>Microsoft Office PowerPoint</Application>
  <PresentationFormat>Široki zaslon</PresentationFormat>
  <Paragraphs>44</Paragraphs>
  <Slides>44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Maja Zorić</dc:creator>
  <cp:lastModifiedBy>Maja Zorić</cp:lastModifiedBy>
  <cp:revision>2</cp:revision>
  <dcterms:created xsi:type="dcterms:W3CDTF">2024-04-22T11:52:49Z</dcterms:created>
  <dcterms:modified xsi:type="dcterms:W3CDTF">2024-04-22T12:02:28Z</dcterms:modified>
</cp:coreProperties>
</file>