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75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4AE31419-F5CB-ABCF-5051-8D6004A6D7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240C36F6-A870-99DB-86FD-485F2BDE9EA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/>
              <a:t>Kliknite da biste uredili stil podnaslova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1C8A9E5F-39BC-0BCE-7EF6-4D6A52328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8B0BC42-1C1D-BAE9-938F-220BC1FD43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4041DDC2-F2B3-C5E5-B86F-B9776135D5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67284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23934BC-C544-DE81-B586-6C62288AC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388D08BA-3C94-C5E8-58AF-F3B98E8368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F71970C-022B-6682-F701-A75719E6CA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617FF9A6-E46E-3691-2326-5DE96471E9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DC900A4E-638A-5003-314B-CAF12FEB6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20105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>
            <a:extLst>
              <a:ext uri="{FF2B5EF4-FFF2-40B4-BE49-F238E27FC236}">
                <a16:creationId xmlns:a16="http://schemas.microsoft.com/office/drawing/2014/main" id="{8A4AE4A5-FA1F-DD0E-3093-033AE003A2C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okomitog teksta 2">
            <a:extLst>
              <a:ext uri="{FF2B5EF4-FFF2-40B4-BE49-F238E27FC236}">
                <a16:creationId xmlns:a16="http://schemas.microsoft.com/office/drawing/2014/main" id="{03488A2B-43A7-3740-BD2B-5CC6AE5BDB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67C5F8DB-C349-4A5D-7BE6-F21C65290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A687B98C-40F8-5F5E-5DFD-62D5BD5B2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C17CB488-6BBB-55BF-691C-72D8EC968E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415376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F6C3E93-7528-DBB5-6397-16BA94E5D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C85B8554-67F0-F803-D200-048B772D18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CDAF0C8E-8269-35DB-A3BF-8B31638D1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206BE502-436A-A140-98C1-6D8F650A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F7FC47F7-FAD5-01E1-597B-2F691894E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26816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586FEF6B-CB4E-88F6-4944-088CEED8A5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8F3EA45D-668D-AD9B-97CF-5D6950EF1A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2C50ED6D-B5DB-F976-B715-7580BE597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03B6718C-198B-0E4E-4875-067D87962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5F3DF3F8-20B4-F381-9B12-7005056E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019330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B952689A-FFA8-F6FD-ECAB-6B8D628A87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9B8DA2CA-1CBC-E606-437A-7F2B4E7DB0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3AD06337-9BB1-8263-853F-3A96561382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ED3DC1D5-F710-AB5D-B6D4-1A883F755C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5FECDDE-20FA-8714-8D8D-F7318FF42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DCDF4851-1246-621A-92B5-BFCF08E98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0675359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BF4A37A-8D2E-EBBC-74B5-392A18D329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3757405D-8060-48A2-7899-2D4F37CB54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4" name="Rezervirano mjesto sadržaja 3">
            <a:extLst>
              <a:ext uri="{FF2B5EF4-FFF2-40B4-BE49-F238E27FC236}">
                <a16:creationId xmlns:a16="http://schemas.microsoft.com/office/drawing/2014/main" id="{1A435B80-D795-0081-9077-5CE461C1FDA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5" name="Rezervirano mjesto teksta 4">
            <a:extLst>
              <a:ext uri="{FF2B5EF4-FFF2-40B4-BE49-F238E27FC236}">
                <a16:creationId xmlns:a16="http://schemas.microsoft.com/office/drawing/2014/main" id="{A1E09DDF-6E3E-6D1A-3274-1D494678FE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6" name="Rezervirano mjesto sadržaja 5">
            <a:extLst>
              <a:ext uri="{FF2B5EF4-FFF2-40B4-BE49-F238E27FC236}">
                <a16:creationId xmlns:a16="http://schemas.microsoft.com/office/drawing/2014/main" id="{39A1F027-CABB-22A4-307A-96CB563F6AA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7" name="Rezervirano mjesto datuma 6">
            <a:extLst>
              <a:ext uri="{FF2B5EF4-FFF2-40B4-BE49-F238E27FC236}">
                <a16:creationId xmlns:a16="http://schemas.microsoft.com/office/drawing/2014/main" id="{B6F2AA20-2611-9CF0-460C-8239A76B00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8" name="Rezervirano mjesto podnožja 7">
            <a:extLst>
              <a:ext uri="{FF2B5EF4-FFF2-40B4-BE49-F238E27FC236}">
                <a16:creationId xmlns:a16="http://schemas.microsoft.com/office/drawing/2014/main" id="{A2AF6A3E-869F-E633-299E-308FBACF5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>
            <a:extLst>
              <a:ext uri="{FF2B5EF4-FFF2-40B4-BE49-F238E27FC236}">
                <a16:creationId xmlns:a16="http://schemas.microsoft.com/office/drawing/2014/main" id="{F0D2AA05-B8EA-E930-A0D2-A6894A253F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1324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9F50156-C0B2-A2E9-E380-D59A9B16FB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datuma 2">
            <a:extLst>
              <a:ext uri="{FF2B5EF4-FFF2-40B4-BE49-F238E27FC236}">
                <a16:creationId xmlns:a16="http://schemas.microsoft.com/office/drawing/2014/main" id="{C9F94430-FE6B-6C33-1C38-02097883A7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4" name="Rezervirano mjesto podnožja 3">
            <a:extLst>
              <a:ext uri="{FF2B5EF4-FFF2-40B4-BE49-F238E27FC236}">
                <a16:creationId xmlns:a16="http://schemas.microsoft.com/office/drawing/2014/main" id="{B6855E3F-8BE6-09B1-233E-CF4D9A2CA6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>
            <a:extLst>
              <a:ext uri="{FF2B5EF4-FFF2-40B4-BE49-F238E27FC236}">
                <a16:creationId xmlns:a16="http://schemas.microsoft.com/office/drawing/2014/main" id="{DFFAC855-2A35-505A-5428-37D4A51B82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375236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>
            <a:extLst>
              <a:ext uri="{FF2B5EF4-FFF2-40B4-BE49-F238E27FC236}">
                <a16:creationId xmlns:a16="http://schemas.microsoft.com/office/drawing/2014/main" id="{3993F22E-CEF9-E260-7AFA-E8CAD6328D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3" name="Rezervirano mjesto podnožja 2">
            <a:extLst>
              <a:ext uri="{FF2B5EF4-FFF2-40B4-BE49-F238E27FC236}">
                <a16:creationId xmlns:a16="http://schemas.microsoft.com/office/drawing/2014/main" id="{0DC8621B-40DF-DEEC-58C1-BCC12D2C0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>
            <a:extLst>
              <a:ext uri="{FF2B5EF4-FFF2-40B4-BE49-F238E27FC236}">
                <a16:creationId xmlns:a16="http://schemas.microsoft.com/office/drawing/2014/main" id="{36D9D799-C29C-D6CA-ECE5-5A0C2DA30A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9562816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6F1E53BF-D148-4017-2121-B723801AA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adržaja 2">
            <a:extLst>
              <a:ext uri="{FF2B5EF4-FFF2-40B4-BE49-F238E27FC236}">
                <a16:creationId xmlns:a16="http://schemas.microsoft.com/office/drawing/2014/main" id="{7C839239-0E5D-B862-37BF-3468F00A7B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678BA677-1FA0-2CD8-8C82-527E9659A7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4EBF3CA0-04E7-ED0A-D9B3-24E7EE2C91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3510778D-520D-1C2F-EFF8-A7A15677F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F624C86E-9B49-8688-BF3F-B9730CE997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9622307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ACB042DC-8298-4711-29A0-FE4F03F96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slike 2">
            <a:extLst>
              <a:ext uri="{FF2B5EF4-FFF2-40B4-BE49-F238E27FC236}">
                <a16:creationId xmlns:a16="http://schemas.microsoft.com/office/drawing/2014/main" id="{EECED8CE-3D95-327D-B01A-0A411DBECC3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>
            <a:extLst>
              <a:ext uri="{FF2B5EF4-FFF2-40B4-BE49-F238E27FC236}">
                <a16:creationId xmlns:a16="http://schemas.microsoft.com/office/drawing/2014/main" id="{4CD19922-6FDB-153E-B6AF-D347D2C1B1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/>
              <a:t>Kliknite da biste uredili matrice</a:t>
            </a:r>
          </a:p>
        </p:txBody>
      </p:sp>
      <p:sp>
        <p:nvSpPr>
          <p:cNvPr id="5" name="Rezervirano mjesto datuma 4">
            <a:extLst>
              <a:ext uri="{FF2B5EF4-FFF2-40B4-BE49-F238E27FC236}">
                <a16:creationId xmlns:a16="http://schemas.microsoft.com/office/drawing/2014/main" id="{B567C45B-5142-E201-1EA0-B81903F00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6" name="Rezervirano mjesto podnožja 5">
            <a:extLst>
              <a:ext uri="{FF2B5EF4-FFF2-40B4-BE49-F238E27FC236}">
                <a16:creationId xmlns:a16="http://schemas.microsoft.com/office/drawing/2014/main" id="{4DAC4601-D0CD-132E-A369-5EAE1DD97A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>
            <a:extLst>
              <a:ext uri="{FF2B5EF4-FFF2-40B4-BE49-F238E27FC236}">
                <a16:creationId xmlns:a16="http://schemas.microsoft.com/office/drawing/2014/main" id="{612DCE08-6F59-C9FE-10B9-82406E3147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7471637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>
            <a:extLst>
              <a:ext uri="{FF2B5EF4-FFF2-40B4-BE49-F238E27FC236}">
                <a16:creationId xmlns:a16="http://schemas.microsoft.com/office/drawing/2014/main" id="{955C4960-6AAC-7866-C9EF-044CCA379A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/>
              <a:t>Kliknite da biste uredili stil naslova matrice</a:t>
            </a:r>
          </a:p>
        </p:txBody>
      </p:sp>
      <p:sp>
        <p:nvSpPr>
          <p:cNvPr id="3" name="Rezervirano mjesto teksta 2">
            <a:extLst>
              <a:ext uri="{FF2B5EF4-FFF2-40B4-BE49-F238E27FC236}">
                <a16:creationId xmlns:a16="http://schemas.microsoft.com/office/drawing/2014/main" id="{97F3638C-5DA9-AF25-4054-C58282E51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/>
              <a:t>Kliknite da biste uredili matrice</a:t>
            </a:r>
          </a:p>
          <a:p>
            <a:pPr lvl="1"/>
            <a:r>
              <a:rPr lang="hr-HR"/>
              <a:t>Druga razina</a:t>
            </a:r>
          </a:p>
          <a:p>
            <a:pPr lvl="2"/>
            <a:r>
              <a:rPr lang="hr-HR"/>
              <a:t>Treća razina</a:t>
            </a:r>
          </a:p>
          <a:p>
            <a:pPr lvl="3"/>
            <a:r>
              <a:rPr lang="hr-HR"/>
              <a:t>Četvrta razina</a:t>
            </a:r>
          </a:p>
          <a:p>
            <a:pPr lvl="4"/>
            <a:r>
              <a:rPr lang="hr-HR"/>
              <a:t>Peta razina stilove teksta</a:t>
            </a:r>
          </a:p>
        </p:txBody>
      </p:sp>
      <p:sp>
        <p:nvSpPr>
          <p:cNvPr id="4" name="Rezervirano mjesto datuma 3">
            <a:extLst>
              <a:ext uri="{FF2B5EF4-FFF2-40B4-BE49-F238E27FC236}">
                <a16:creationId xmlns:a16="http://schemas.microsoft.com/office/drawing/2014/main" id="{347AC1C0-16ED-7F84-72AB-533913AA6FA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059453-C134-4168-9073-171CE11A999E}" type="datetimeFigureOut">
              <a:rPr lang="hr-HR" smtClean="0"/>
              <a:t>10.4.2024.</a:t>
            </a:fld>
            <a:endParaRPr lang="hr-HR"/>
          </a:p>
        </p:txBody>
      </p:sp>
      <p:sp>
        <p:nvSpPr>
          <p:cNvPr id="5" name="Rezervirano mjesto podnožja 4">
            <a:extLst>
              <a:ext uri="{FF2B5EF4-FFF2-40B4-BE49-F238E27FC236}">
                <a16:creationId xmlns:a16="http://schemas.microsoft.com/office/drawing/2014/main" id="{576FB516-1506-EA73-95F5-2AE34D2ABA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>
            <a:extLst>
              <a:ext uri="{FF2B5EF4-FFF2-40B4-BE49-F238E27FC236}">
                <a16:creationId xmlns:a16="http://schemas.microsoft.com/office/drawing/2014/main" id="{916D4B98-0544-0C7A-25CD-76E10ED716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2351AC-DF13-42DE-AF16-5CC30FD233A7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401061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snimka zaslona, grafika, grafički dizajn&#10;&#10;Opis je automatski generiran">
            <a:extLst>
              <a:ext uri="{FF2B5EF4-FFF2-40B4-BE49-F238E27FC236}">
                <a16:creationId xmlns:a16="http://schemas.microsoft.com/office/drawing/2014/main" id="{85C1CE0C-B576-3E47-EAEA-F6C5CCDCC0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5803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84D0D3-D995-A496-3909-195B75E055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logotip&#10;&#10;Opis je automatski generiran">
            <a:extLst>
              <a:ext uri="{FF2B5EF4-FFF2-40B4-BE49-F238E27FC236}">
                <a16:creationId xmlns:a16="http://schemas.microsoft.com/office/drawing/2014/main" id="{E7CFE2EC-7454-A92F-4FE3-E0680A63040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90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900161-16EB-C3DD-27D8-B2D5270FA5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logotip&#10;&#10;Opis je automatski generiran">
            <a:extLst>
              <a:ext uri="{FF2B5EF4-FFF2-40B4-BE49-F238E27FC236}">
                <a16:creationId xmlns:a16="http://schemas.microsoft.com/office/drawing/2014/main" id="{949F110A-8DC2-0840-D028-E8C0BE61CB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6019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C6A89-95C0-9ED1-333B-AA6B9FC281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snimka zaslona, tekst, Font, grafika&#10;&#10;Opis je automatski generiran">
            <a:extLst>
              <a:ext uri="{FF2B5EF4-FFF2-40B4-BE49-F238E27FC236}">
                <a16:creationId xmlns:a16="http://schemas.microsoft.com/office/drawing/2014/main" id="{26414345-2683-B426-49C5-83A56817F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051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A4D6A4-3FBC-D990-6DD8-4F62DAA5C6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Opis je automatski generiran">
            <a:extLst>
              <a:ext uri="{FF2B5EF4-FFF2-40B4-BE49-F238E27FC236}">
                <a16:creationId xmlns:a16="http://schemas.microsoft.com/office/drawing/2014/main" id="{B11967A4-7F4B-09D3-357F-63171DF201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91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DC2FE4-33DF-FCE9-321E-F617BA23AC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grafički dizajn, dizajn&#10;&#10;Opis je automatski generiran">
            <a:extLst>
              <a:ext uri="{FF2B5EF4-FFF2-40B4-BE49-F238E27FC236}">
                <a16:creationId xmlns:a16="http://schemas.microsoft.com/office/drawing/2014/main" id="{55F713D6-753B-BB71-3DD2-2F4333F337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389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353760-C10E-1660-B002-4FA9894C58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logotip, snimka zaslona, Font&#10;&#10;Opis je automatski generiran">
            <a:extLst>
              <a:ext uri="{FF2B5EF4-FFF2-40B4-BE49-F238E27FC236}">
                <a16:creationId xmlns:a16="http://schemas.microsoft.com/office/drawing/2014/main" id="{D9815FDB-278A-B0BD-5FB1-DBC8F58574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2441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7DBE1-5910-F0EE-09BA-6840A6616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948248F5-60A3-60D6-8FFB-0C65BF0C0E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19634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803EFF-6656-E47A-ACEE-FEE5DB166B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Opis je automatski generiran">
            <a:extLst>
              <a:ext uri="{FF2B5EF4-FFF2-40B4-BE49-F238E27FC236}">
                <a16:creationId xmlns:a16="http://schemas.microsoft.com/office/drawing/2014/main" id="{362C09C0-DB78-643F-9E0C-F1B0783E2B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790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8A541F-E826-0369-2C2B-F9D0526152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osoba, Oglašavanje na internetu&#10;&#10;Opis je automatski generiran">
            <a:extLst>
              <a:ext uri="{FF2B5EF4-FFF2-40B4-BE49-F238E27FC236}">
                <a16:creationId xmlns:a16="http://schemas.microsoft.com/office/drawing/2014/main" id="{1973ACA1-E1E8-39AE-8B47-1ED9A8F84B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4290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3CDB0E-5FBE-76B0-00D4-79FDA30590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Opis je automatski generiran">
            <a:extLst>
              <a:ext uri="{FF2B5EF4-FFF2-40B4-BE49-F238E27FC236}">
                <a16:creationId xmlns:a16="http://schemas.microsoft.com/office/drawing/2014/main" id="{315BFD3B-F888-B2C0-F2E4-CEEC1D568B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210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lika 4" descr="Slika na kojoj se prikazuje tekst, dijagram, Font, crta&#10;&#10;Opis je automatski generiran">
            <a:extLst>
              <a:ext uri="{FF2B5EF4-FFF2-40B4-BE49-F238E27FC236}">
                <a16:creationId xmlns:a16="http://schemas.microsoft.com/office/drawing/2014/main" id="{74539EA2-8A45-5F50-65FF-52BFE6C238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48642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58EDB2-7D8E-0950-0A2D-4014D90C27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kolaž, zbirka, snimka zaslona&#10;&#10;Opis je automatski generiran">
            <a:extLst>
              <a:ext uri="{FF2B5EF4-FFF2-40B4-BE49-F238E27FC236}">
                <a16:creationId xmlns:a16="http://schemas.microsoft.com/office/drawing/2014/main" id="{7E9EF704-C664-9D61-7D6C-019949A9B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48731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0CF2F1-C814-9247-DD4B-8920CEE3CF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logotip&#10;&#10;Opis je automatski generiran">
            <a:extLst>
              <a:ext uri="{FF2B5EF4-FFF2-40B4-BE49-F238E27FC236}">
                <a16:creationId xmlns:a16="http://schemas.microsoft.com/office/drawing/2014/main" id="{9D9E103B-3649-A963-DA31-E81BC39C37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8715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D376A12-A669-EB73-868F-373063EBC5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dijagram&#10;&#10;Opis je automatski generiran">
            <a:extLst>
              <a:ext uri="{FF2B5EF4-FFF2-40B4-BE49-F238E27FC236}">
                <a16:creationId xmlns:a16="http://schemas.microsoft.com/office/drawing/2014/main" id="{487A9DA0-95B7-153F-F109-5A31CC0C0D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9858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C0B37E-C59A-7660-5F51-06F720D762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178B35A0-2A96-4B48-E728-6CE0C99C9F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7514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82CA576-ED30-484A-88BE-D108E4EAC5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kuća&#10;&#10;Opis je automatski generiran">
            <a:extLst>
              <a:ext uri="{FF2B5EF4-FFF2-40B4-BE49-F238E27FC236}">
                <a16:creationId xmlns:a16="http://schemas.microsoft.com/office/drawing/2014/main" id="{DEFF6B93-3271-CDAB-0B6B-6439D4CFD1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0826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BC0218-FB18-8372-7883-467B636835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grafika&#10;&#10;Opis je automatski generiran">
            <a:extLst>
              <a:ext uri="{FF2B5EF4-FFF2-40B4-BE49-F238E27FC236}">
                <a16:creationId xmlns:a16="http://schemas.microsoft.com/office/drawing/2014/main" id="{1A1D9D11-7B39-8FA9-7B5C-FD6E1B5848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080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DF1381-0432-CFBC-9651-53A141FDC4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>
            <a:extLst>
              <a:ext uri="{FF2B5EF4-FFF2-40B4-BE49-F238E27FC236}">
                <a16:creationId xmlns:a16="http://schemas.microsoft.com/office/drawing/2014/main" id="{F8D2840C-18EC-AD44-6EEF-7AA7D6A210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487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C44788-4D4A-79ED-6B8D-64A3223401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hrana, brza hrana, povrće, obrok&#10;&#10;Opis je automatski generiran">
            <a:extLst>
              <a:ext uri="{FF2B5EF4-FFF2-40B4-BE49-F238E27FC236}">
                <a16:creationId xmlns:a16="http://schemas.microsoft.com/office/drawing/2014/main" id="{4CDFB2D7-53EF-B115-76BA-9F278BEEB4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1915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C3BDA9-1A36-948D-0397-AF4FE440D06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čovjek, osoba, snimka zaslona&#10;&#10;Opis je automatski generiran">
            <a:extLst>
              <a:ext uri="{FF2B5EF4-FFF2-40B4-BE49-F238E27FC236}">
                <a16:creationId xmlns:a16="http://schemas.microsoft.com/office/drawing/2014/main" id="{EAE0E160-0673-1EA9-771D-09CFDEBC9E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2966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91EFBB-7736-4F8D-3F4F-8BA8C0BB44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odijevanje, žena, osoba, čovjek&#10;&#10;Opis je automatski generiran">
            <a:extLst>
              <a:ext uri="{FF2B5EF4-FFF2-40B4-BE49-F238E27FC236}">
                <a16:creationId xmlns:a16="http://schemas.microsoft.com/office/drawing/2014/main" id="{3C3E4446-5EE0-2736-AB61-4883191599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2707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ED143D-477A-A18E-CF4A-A100EE1A0F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 descr="Slika na kojoj se prikazuje tekst, snimka zaslona, Font, crta&#10;&#10;Opis je automatski generiran">
            <a:extLst>
              <a:ext uri="{FF2B5EF4-FFF2-40B4-BE49-F238E27FC236}">
                <a16:creationId xmlns:a16="http://schemas.microsoft.com/office/drawing/2014/main" id="{24AB15F1-BDC2-5B88-A8F9-43C3ACC8F0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45775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Široki zaslon</PresentationFormat>
  <Paragraphs>0</Paragraphs>
  <Slides>23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Tema sustava Office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Maja Zorić</dc:creator>
  <cp:lastModifiedBy>Maja Zorić</cp:lastModifiedBy>
  <cp:revision>1</cp:revision>
  <dcterms:created xsi:type="dcterms:W3CDTF">2024-04-10T05:56:42Z</dcterms:created>
  <dcterms:modified xsi:type="dcterms:W3CDTF">2024-04-10T06:02:21Z</dcterms:modified>
</cp:coreProperties>
</file>