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86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5" d="100"/>
          <a:sy n="45" d="100"/>
        </p:scale>
        <p:origin x="78" y="1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457F864-BA5D-9913-6351-9FBD89BBA1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F36131F-A11C-EAB7-3A79-5BE9538402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DEC758C-8C98-7C60-4C33-B720866F5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D2A14-E11D-47BA-B848-54BAD10D0157}" type="datetimeFigureOut">
              <a:rPr lang="hr-HR" smtClean="0"/>
              <a:t>31.3.2025.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3F91762-FC28-2A85-28E2-CDECDAD20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BF2BD5C-28CF-1F5F-FBEB-24F1CF1D6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158B3-2F61-4B92-92A4-72B1F055EA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53899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A6EAF3C-0C07-7BE0-703B-8C164F69D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D22243DB-94C5-54F7-018D-CE904477F6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BDCEB8C-F810-83C9-5669-9B4E38D74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D2A14-E11D-47BA-B848-54BAD10D0157}" type="datetimeFigureOut">
              <a:rPr lang="hr-HR" smtClean="0"/>
              <a:t>31.3.2025.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115C0F9-97F7-EF67-27AB-AE7D57191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DFFD658-FACE-1A05-497E-BFD02DE20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158B3-2F61-4B92-92A4-72B1F055EA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84315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68B35C17-5A45-AAEA-5F85-810D1FFC0D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515EDB65-6711-A4C0-EFCA-FCF2DAB50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EB1F983-9C67-2EC9-814E-05DE780BB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D2A14-E11D-47BA-B848-54BAD10D0157}" type="datetimeFigureOut">
              <a:rPr lang="hr-HR" smtClean="0"/>
              <a:t>31.3.2025.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5827F1E-9516-49AB-9F5E-41F2EEABF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A5E0E86-048C-BBBF-F33D-F54304FB4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158B3-2F61-4B92-92A4-72B1F055EA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59818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3EFD4A1-82A6-7E7F-FA37-1AE8AD3AE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FFD6D71-E241-E3DA-35A8-A5594EBDC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6738C47-D060-0518-A065-520557726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D2A14-E11D-47BA-B848-54BAD10D0157}" type="datetimeFigureOut">
              <a:rPr lang="hr-HR" smtClean="0"/>
              <a:t>31.3.2025.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25D2E84-AD3E-751D-2A28-AAA274286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DFD643B-AE05-9D55-3101-001FBE8DE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158B3-2F61-4B92-92A4-72B1F055EA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95205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C69D23C-323B-E0F4-5643-B185A9144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7A3D633A-5E07-0968-CB24-3996E73645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0BD81A0-38DB-DB04-34C9-21964A310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D2A14-E11D-47BA-B848-54BAD10D0157}" type="datetimeFigureOut">
              <a:rPr lang="hr-HR" smtClean="0"/>
              <a:t>31.3.2025.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E39F906-6683-76CB-0948-72E9C60FA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0AFAD81-B67F-949E-9C89-85D1C32AF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158B3-2F61-4B92-92A4-72B1F055EA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645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2FFAB22-FB09-A213-C46C-7C344B272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6B38B20-4214-6202-DBFC-8DEABA0E8B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04B3201-A480-FE31-D0D3-E738C83CC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9C0D7536-4ECC-D291-5CA5-4823234F7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D2A14-E11D-47BA-B848-54BAD10D0157}" type="datetimeFigureOut">
              <a:rPr lang="hr-HR" smtClean="0"/>
              <a:t>31.3.2025.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6A7EC3D8-3888-ABEB-A721-7F57E0FCF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98DA546E-2919-A03C-EFB9-89DA867D3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158B3-2F61-4B92-92A4-72B1F055EA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15666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52B1CDA-8FB0-1971-3549-6888C1630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AF75619-F306-41CE-421F-C2A0BD430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2E0A5337-7FCC-8E4F-4EB9-33FD566C51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9B8F6A99-79BF-2996-CD0A-B1DB9C64FC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4E476623-5BBE-718E-EFC1-33B120DA2F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8DDC38E8-BEC5-7C4C-C28A-C86387439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D2A14-E11D-47BA-B848-54BAD10D0157}" type="datetimeFigureOut">
              <a:rPr lang="hr-HR" smtClean="0"/>
              <a:t>31.3.2025.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70C5612D-4120-0D3F-3931-D00E24124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E0B2025D-508E-BF24-11B1-C130EA2FA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158B3-2F61-4B92-92A4-72B1F055EA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71343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D47ED15-26F1-4BA1-6278-3369C8E7F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8B6AE461-F874-438A-0BEC-C621045D3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D2A14-E11D-47BA-B848-54BAD10D0157}" type="datetimeFigureOut">
              <a:rPr lang="hr-HR" smtClean="0"/>
              <a:t>31.3.2025.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7F7F1BD6-F378-28D7-B6BC-8579E1EDD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B50EB237-97DB-869F-53FA-E0B351030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158B3-2F61-4B92-92A4-72B1F055EA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48013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5B4D35B6-AE47-5252-9FFC-39062F8CB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D2A14-E11D-47BA-B848-54BAD10D0157}" type="datetimeFigureOut">
              <a:rPr lang="hr-HR" smtClean="0"/>
              <a:t>31.3.2025.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5F7BC0E4-17D1-5A45-B040-B2AED95C3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C9B7B6BD-1034-9664-4F69-496C24293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158B3-2F61-4B92-92A4-72B1F055EA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31342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B3FB89C-630A-374E-F01F-14870E0B0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3F316C2-1B88-C2B5-177D-6C4F5507C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8CA8D69A-28E0-9A31-466A-CECFC8151B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3CF809CA-09AE-067F-9CC3-0A2F11144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D2A14-E11D-47BA-B848-54BAD10D0157}" type="datetimeFigureOut">
              <a:rPr lang="hr-HR" smtClean="0"/>
              <a:t>31.3.2025.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35A635C-E0A4-B924-59FD-59FEC6E0D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5ED00B0D-5FC0-FDE8-9006-AC612AFFD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158B3-2F61-4B92-92A4-72B1F055EA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76279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236FB8-0C1D-F2F9-11FB-F2AD16CB0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18EFE388-6113-A01D-4B72-4DB84AD5E5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76838BFD-D10C-BE51-CEEE-D68311E105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2AB186F-EC3E-04DA-C595-50B7FF2B6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D2A14-E11D-47BA-B848-54BAD10D0157}" type="datetimeFigureOut">
              <a:rPr lang="hr-HR" smtClean="0"/>
              <a:t>31.3.2025.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2522314D-92A7-F8D0-4BF7-7D3438D61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9A160E92-04C2-109F-92ED-46DB9FECA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158B3-2F61-4B92-92A4-72B1F055EA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35928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DDC47E92-61F8-A6FB-53F3-DBDC8D2E8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E207158-0DBF-65CD-1070-57579D505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24E0821-43D5-95EA-01FB-4FE23E86CA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D2A14-E11D-47BA-B848-54BAD10D0157}" type="datetimeFigureOut">
              <a:rPr lang="hr-HR" smtClean="0"/>
              <a:t>31.3.2025.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6EFC57D-D7F2-1F1F-B922-102DC6764F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32553EC-3A23-13DB-E644-7C79DC2684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158B3-2F61-4B92-92A4-72B1F055EA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61753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tekst, snimka zaslona, grafika, grafički dizajn&#10;&#10;Opis je automatski generiran">
            <a:extLst>
              <a:ext uri="{FF2B5EF4-FFF2-40B4-BE49-F238E27FC236}">
                <a16:creationId xmlns:a16="http://schemas.microsoft.com/office/drawing/2014/main" id="{EB2ED468-4F24-655F-3F2F-B05065AD5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 descr="Slika na kojoj se prikazuje tekst, snimka zaslona, grafika, grafički dizajn&#10;&#10;Sadržaj generiran umjetnom inteligencijom može biti netočan.">
            <a:extLst>
              <a:ext uri="{FF2B5EF4-FFF2-40B4-BE49-F238E27FC236}">
                <a16:creationId xmlns:a16="http://schemas.microsoft.com/office/drawing/2014/main" id="{DEF630F4-250E-C105-B2B6-9E2CD414D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90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2CD90E8-F4A6-EAF6-960B-F87578397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623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Ljudsko lice, odijevanje&#10;&#10;Opis je automatski generiran">
            <a:extLst>
              <a:ext uri="{FF2B5EF4-FFF2-40B4-BE49-F238E27FC236}">
                <a16:creationId xmlns:a16="http://schemas.microsoft.com/office/drawing/2014/main" id="{AAB41817-AA6C-9BC4-8604-33F98ED34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377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logotip, Font&#10;&#10;Opis je automatski generiran">
            <a:extLst>
              <a:ext uri="{FF2B5EF4-FFF2-40B4-BE49-F238E27FC236}">
                <a16:creationId xmlns:a16="http://schemas.microsoft.com/office/drawing/2014/main" id="{F61C34F5-891E-308A-DCDC-D2B2F6F6C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62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grafički dizajn, grafika&#10;&#10;Opis je automatski generiran">
            <a:extLst>
              <a:ext uri="{FF2B5EF4-FFF2-40B4-BE49-F238E27FC236}">
                <a16:creationId xmlns:a16="http://schemas.microsoft.com/office/drawing/2014/main" id="{8FD6834E-9A05-107C-6359-D6D6C0B82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42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Font, grafika&#10;&#10;Opis je automatski generiran">
            <a:extLst>
              <a:ext uri="{FF2B5EF4-FFF2-40B4-BE49-F238E27FC236}">
                <a16:creationId xmlns:a16="http://schemas.microsoft.com/office/drawing/2014/main" id="{786B6F17-7514-530B-E605-4F6523D3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48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Font, dijagram&#10;&#10;Opis je automatski generiran">
            <a:extLst>
              <a:ext uri="{FF2B5EF4-FFF2-40B4-BE49-F238E27FC236}">
                <a16:creationId xmlns:a16="http://schemas.microsoft.com/office/drawing/2014/main" id="{3B1CC59D-C7CF-E76B-A346-B7BB48E7E2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161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Slika na kojoj se prikazuje tekst, snimka zaslona, Font, dijagram&#10;&#10;Sadržaj generiran umjetnom inteligencijom može biti netočan.">
            <a:extLst>
              <a:ext uri="{FF2B5EF4-FFF2-40B4-BE49-F238E27FC236}">
                <a16:creationId xmlns:a16="http://schemas.microsoft.com/office/drawing/2014/main" id="{BF3BFA6D-25A6-2CF5-3451-1B7001F6F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33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logotip, Font&#10;&#10;Opis je automatski generiran">
            <a:extLst>
              <a:ext uri="{FF2B5EF4-FFF2-40B4-BE49-F238E27FC236}">
                <a16:creationId xmlns:a16="http://schemas.microsoft.com/office/drawing/2014/main" id="{9D9B22DE-EBEF-C22A-DE2A-F971E4032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81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Font, grafika&#10;&#10;Opis je automatski generiran">
            <a:extLst>
              <a:ext uri="{FF2B5EF4-FFF2-40B4-BE49-F238E27FC236}">
                <a16:creationId xmlns:a16="http://schemas.microsoft.com/office/drawing/2014/main" id="{B1425B0D-3E46-35A1-DD10-A81E6D60D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704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hrana, voće&#10;&#10;Opis je automatski generiran">
            <a:extLst>
              <a:ext uri="{FF2B5EF4-FFF2-40B4-BE49-F238E27FC236}">
                <a16:creationId xmlns:a16="http://schemas.microsoft.com/office/drawing/2014/main" id="{0889F4A4-FCF2-3F7A-9D4B-947C1AC7F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689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dijagram, Font, crta&#10;&#10;Opis je automatski generiran">
            <a:extLst>
              <a:ext uri="{FF2B5EF4-FFF2-40B4-BE49-F238E27FC236}">
                <a16:creationId xmlns:a16="http://schemas.microsoft.com/office/drawing/2014/main" id="{57DF0E02-9400-0E41-0BF5-F44E4ECA4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580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prikazuje tekst, cvijet, snimka zaslona, haljina&#10;&#10;Sadržaj generiran umjetnom inteligencijom može biti netočan.">
            <a:extLst>
              <a:ext uri="{FF2B5EF4-FFF2-40B4-BE49-F238E27FC236}">
                <a16:creationId xmlns:a16="http://schemas.microsoft.com/office/drawing/2014/main" id="{5AA0E693-B4EC-256E-FBFD-33EFF91EE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50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odijevanje, obuća, tekst, snimka zaslona&#10;&#10;Opis je automatski generiran">
            <a:extLst>
              <a:ext uri="{FF2B5EF4-FFF2-40B4-BE49-F238E27FC236}">
                <a16:creationId xmlns:a16="http://schemas.microsoft.com/office/drawing/2014/main" id="{591A2120-1925-FD81-4B75-DF379EFB07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2538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odijevanje, osoba, snimka zaslona, žena&#10;&#10;Opis je automatski generiran">
            <a:extLst>
              <a:ext uri="{FF2B5EF4-FFF2-40B4-BE49-F238E27FC236}">
                <a16:creationId xmlns:a16="http://schemas.microsoft.com/office/drawing/2014/main" id="{8BA29A8A-813C-F740-342F-D95D865C3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6941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Ljudsko lice, odijevanje, osmijeh&#10;&#10;Opis je automatski generiran">
            <a:extLst>
              <a:ext uri="{FF2B5EF4-FFF2-40B4-BE49-F238E27FC236}">
                <a16:creationId xmlns:a16="http://schemas.microsoft.com/office/drawing/2014/main" id="{8E809170-2A69-5647-AC08-C55ECE9B2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0873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prikazuje odijevanje, tekst, obuća, osoba&#10;&#10;Sadržaj generiran umjetnom inteligencijom može biti netočan.">
            <a:extLst>
              <a:ext uri="{FF2B5EF4-FFF2-40B4-BE49-F238E27FC236}">
                <a16:creationId xmlns:a16="http://schemas.microsoft.com/office/drawing/2014/main" id="{410B3881-DEC7-71FD-039E-09E51FD21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3144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snimka zaslona, tekst, osoba, obuća&#10;&#10;Opis je automatski generiran">
            <a:extLst>
              <a:ext uri="{FF2B5EF4-FFF2-40B4-BE49-F238E27FC236}">
                <a16:creationId xmlns:a16="http://schemas.microsoft.com/office/drawing/2014/main" id="{03BD3E8C-7C88-2411-8193-FD7DAFD4E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0630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sisavac, snimka zaslona, tekst, obuća&#10;&#10;Opis je automatski generiran">
            <a:extLst>
              <a:ext uri="{FF2B5EF4-FFF2-40B4-BE49-F238E27FC236}">
                <a16:creationId xmlns:a16="http://schemas.microsoft.com/office/drawing/2014/main" id="{91B17AB0-8BDC-9D2D-8433-FBE04490F7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0282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Font, grafika&#10;&#10;Opis je automatski generiran">
            <a:extLst>
              <a:ext uri="{FF2B5EF4-FFF2-40B4-BE49-F238E27FC236}">
                <a16:creationId xmlns:a16="http://schemas.microsoft.com/office/drawing/2014/main" id="{DE4C3F62-46BE-B547-145F-833C9EBAF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1784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prikazuje tekst, snimka zaslona, Font, grafički dizajn&#10;&#10;Sadržaj generiran umjetnom inteligencijom može biti netočan.">
            <a:extLst>
              <a:ext uri="{FF2B5EF4-FFF2-40B4-BE49-F238E27FC236}">
                <a16:creationId xmlns:a16="http://schemas.microsoft.com/office/drawing/2014/main" id="{99B8C86A-F99B-C4C7-10B7-FD75F294B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398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Font, logotip&#10;&#10;Opis je automatski generiran">
            <a:extLst>
              <a:ext uri="{FF2B5EF4-FFF2-40B4-BE49-F238E27FC236}">
                <a16:creationId xmlns:a16="http://schemas.microsoft.com/office/drawing/2014/main" id="{1E34ACD3-BCAA-4037-4612-FDFED8A2C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64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F494E62-96ED-48BC-8C8E-F7ECF839A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600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prikazuje tekst, snimka zaslona, grafika, Font&#10;&#10;Sadržaj generiran umjetnom inteligencijom može biti netočan.">
            <a:extLst>
              <a:ext uri="{FF2B5EF4-FFF2-40B4-BE49-F238E27FC236}">
                <a16:creationId xmlns:a16="http://schemas.microsoft.com/office/drawing/2014/main" id="{45A5CE96-A453-2CF7-9A9C-B3B174B2D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627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Font, grafika&#10;&#10;Opis je automatski generiran">
            <a:extLst>
              <a:ext uri="{FF2B5EF4-FFF2-40B4-BE49-F238E27FC236}">
                <a16:creationId xmlns:a16="http://schemas.microsoft.com/office/drawing/2014/main" id="{994B35C7-3023-C111-9302-8A6A4ED85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7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Font, grafika&#10;&#10;Opis je automatski generiran">
            <a:extLst>
              <a:ext uri="{FF2B5EF4-FFF2-40B4-BE49-F238E27FC236}">
                <a16:creationId xmlns:a16="http://schemas.microsoft.com/office/drawing/2014/main" id="{E53A0AA2-D15E-4E2E-5738-E5A1297D9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984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osoba, obrok, hrana, brza hrana&#10;&#10;Opis je automatski generiran">
            <a:extLst>
              <a:ext uri="{FF2B5EF4-FFF2-40B4-BE49-F238E27FC236}">
                <a16:creationId xmlns:a16="http://schemas.microsoft.com/office/drawing/2014/main" id="{9A099F7E-DF6A-C087-AD62-CA9779B14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063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odijevanje, osoba, hrana&#10;&#10;Opis je automatski generiran">
            <a:extLst>
              <a:ext uri="{FF2B5EF4-FFF2-40B4-BE49-F238E27FC236}">
                <a16:creationId xmlns:a16="http://schemas.microsoft.com/office/drawing/2014/main" id="{CBD34978-20E0-15DC-6CA0-C1174FF9F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30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odijevanje, žena, Ljudsko lice, tekst&#10;&#10;Opis je automatski generiran">
            <a:extLst>
              <a:ext uri="{FF2B5EF4-FFF2-40B4-BE49-F238E27FC236}">
                <a16:creationId xmlns:a16="http://schemas.microsoft.com/office/drawing/2014/main" id="{15F5F5B7-FC25-799E-ECD5-D004782F1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664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odijevanje, čovjek, Ljudsko lice, snimka zaslona&#10;&#10;Opis je automatski generiran">
            <a:extLst>
              <a:ext uri="{FF2B5EF4-FFF2-40B4-BE49-F238E27FC236}">
                <a16:creationId xmlns:a16="http://schemas.microsoft.com/office/drawing/2014/main" id="{89F9A2A3-07B7-E2F0-D30B-044EBA8F7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552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vozilo, Kopneno vozilo, kotač, tekst&#10;&#10;Opis je automatski generiran">
            <a:extLst>
              <a:ext uri="{FF2B5EF4-FFF2-40B4-BE49-F238E27FC236}">
                <a16:creationId xmlns:a16="http://schemas.microsoft.com/office/drawing/2014/main" id="{74DBEA33-33D5-4C36-8381-07AE470E5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6798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Široki zaslon</PresentationFormat>
  <Paragraphs>0</Paragraphs>
  <Slides>31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Maja Zorić</dc:creator>
  <cp:lastModifiedBy>Maja Zorić</cp:lastModifiedBy>
  <cp:revision>2</cp:revision>
  <dcterms:created xsi:type="dcterms:W3CDTF">2024-04-24T08:37:54Z</dcterms:created>
  <dcterms:modified xsi:type="dcterms:W3CDTF">2025-03-31T11:39:10Z</dcterms:modified>
</cp:coreProperties>
</file>