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78" y="10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60859F7-2009-E8EF-077E-603ED1BCEA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5796C4CB-24BC-9E16-CF92-342C9CC48A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10480F9-45E8-98F3-F3C8-9839132A3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244E8-6CB5-4031-B614-187CAF306BE3}" type="datetimeFigureOut">
              <a:rPr lang="hr-HR" smtClean="0"/>
              <a:t>7.5.2025.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6A0E8C3-2241-C0CE-0B33-7652472E8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3FB246B-82C8-D3C7-13CB-52294084A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C92C6-E0D2-46E5-A73E-9D187104636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82379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B9C0C31-48EC-342C-BF00-0B0A17D63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FBAA8409-DCD1-99D6-76DC-5279D81EC6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F5C6BBF-3775-5CBC-8DFD-1CFC6DDA6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244E8-6CB5-4031-B614-187CAF306BE3}" type="datetimeFigureOut">
              <a:rPr lang="hr-HR" smtClean="0"/>
              <a:t>7.5.2025.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4732D6F-677A-340F-6AAE-F0AF765DB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080E957-529F-9F77-D4AD-7D879BAE7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C92C6-E0D2-46E5-A73E-9D187104636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20898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34D9F3B5-9BDD-E8FF-43A7-B4DC55AAC0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4B9E5236-351C-7C4F-D4FE-3E0950A521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6341007-0D0B-B16E-5E6D-18442A87E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244E8-6CB5-4031-B614-187CAF306BE3}" type="datetimeFigureOut">
              <a:rPr lang="hr-HR" smtClean="0"/>
              <a:t>7.5.2025.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C9713E1-3D13-9A23-C626-7DE01BD34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6687E2B-82BF-4948-0E30-DA15B537C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C92C6-E0D2-46E5-A73E-9D187104636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55263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9FA5E4D-C007-9F6A-5011-54462F037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F09769B-DD5F-C055-7EA9-921C4AD1A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C78F8A6-6E3F-EE6B-BD58-DCBE47B20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244E8-6CB5-4031-B614-187CAF306BE3}" type="datetimeFigureOut">
              <a:rPr lang="hr-HR" smtClean="0"/>
              <a:t>7.5.2025.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C6E1206-59BC-09C0-1F49-46D7BDBB5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7115762-00C5-2890-6B10-6FEC8D535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C92C6-E0D2-46E5-A73E-9D187104636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42643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F6F42B-9144-C611-91D1-6E03E9061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74A27EF5-4008-65BB-78CF-AD755FB0E4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E8AF002-26F5-97B9-B86A-77650EF1F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244E8-6CB5-4031-B614-187CAF306BE3}" type="datetimeFigureOut">
              <a:rPr lang="hr-HR" smtClean="0"/>
              <a:t>7.5.2025.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15F97D8-0476-DD68-2593-932D1CCE7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303CD0F-92F8-96EE-DB1D-22B0AA506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C92C6-E0D2-46E5-A73E-9D187104636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79107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6547C83-D309-867A-30BE-6441370AD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C23298B-7A9C-D32B-F86E-82A53C81A9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54A0575C-FE23-FFBD-F142-A8BC1DC7C4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A5F4D020-B318-CF55-1D4F-6AF240875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244E8-6CB5-4031-B614-187CAF306BE3}" type="datetimeFigureOut">
              <a:rPr lang="hr-HR" smtClean="0"/>
              <a:t>7.5.2025.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EF8C27EE-5591-613E-6EA4-C299BB669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1088B88E-6D2B-CC1A-1990-2186FD617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C92C6-E0D2-46E5-A73E-9D187104636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74750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3FCE5A7-3254-D80A-D4C3-9C88F9D66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80E740B9-0519-1738-EA78-076D081780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BDD42503-8C2B-90A7-8DC5-1DF3DEAB7E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792AE8F3-8720-E22B-7055-036E3E6600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CE1EA787-CE66-63D8-A1EC-9FC0786E69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5589333E-09D3-1A8E-B3B4-3D3B26002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244E8-6CB5-4031-B614-187CAF306BE3}" type="datetimeFigureOut">
              <a:rPr lang="hr-HR" smtClean="0"/>
              <a:t>7.5.2025.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DE6773CC-567D-9B7A-8DD9-B4CD6EFDE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505AE1F7-50AF-F9F7-1DA0-CC4CCE8E8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C92C6-E0D2-46E5-A73E-9D187104636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89708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7021503-9872-B643-6132-3B368F415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61B0F5C9-6EB7-9A89-4688-5C087FB70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244E8-6CB5-4031-B614-187CAF306BE3}" type="datetimeFigureOut">
              <a:rPr lang="hr-HR" smtClean="0"/>
              <a:t>7.5.2025.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3C10C82D-1A2F-8149-F981-496AE3482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E5FA3D7C-E1EB-F401-BA2D-35612E221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C92C6-E0D2-46E5-A73E-9D187104636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89807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55A4E3FC-3422-5811-9B6B-C64E2FC30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244E8-6CB5-4031-B614-187CAF306BE3}" type="datetimeFigureOut">
              <a:rPr lang="hr-HR" smtClean="0"/>
              <a:t>7.5.2025.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010122B3-D878-0BD5-CDC2-535058134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C98C4ED9-72F0-ECF2-8DB6-5B2D72725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C92C6-E0D2-46E5-A73E-9D187104636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721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CCE5415-7592-2B2F-AC20-F30B19693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997EA3C-4F23-B72D-2262-7BA10962A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BA89F393-C312-0CC5-A299-4EB217115A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3337FCC4-391A-6B37-90CC-58A484B92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244E8-6CB5-4031-B614-187CAF306BE3}" type="datetimeFigureOut">
              <a:rPr lang="hr-HR" smtClean="0"/>
              <a:t>7.5.2025.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A8A3D7AB-188D-3BE4-5708-AF8194DA3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CE0486B8-80AB-7499-7630-67430E74B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C92C6-E0D2-46E5-A73E-9D187104636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62523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7B1EC69-30AB-0F8B-6E52-ECD8013E5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B103321F-0C01-5D68-C189-9F132764D5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8148C4AD-899F-42B5-E501-D88C98D2AF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25F9E185-E2EC-32BC-A04D-007E80CC3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244E8-6CB5-4031-B614-187CAF306BE3}" type="datetimeFigureOut">
              <a:rPr lang="hr-HR" smtClean="0"/>
              <a:t>7.5.2025.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C3433DC4-D7E2-39B4-B451-3D997141D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CB8E1F82-80C1-515D-7AE2-D5874249F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C92C6-E0D2-46E5-A73E-9D187104636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50230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1A92B7CE-7C0E-65AC-4011-23066C797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2D973835-9E71-AEFF-0AFA-A99344FD9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464AB92-E72B-D64B-FF74-AF2EF41091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6244E8-6CB5-4031-B614-187CAF306BE3}" type="datetimeFigureOut">
              <a:rPr lang="hr-HR" smtClean="0"/>
              <a:t>7.5.2025.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0B83365-69B6-CE3E-1BBA-5D9DFD07A0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41E44D9-24D5-F979-6694-01984B2BE6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5C92C6-E0D2-46E5-A73E-9D187104636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14286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29499-0990-F0FE-655D-7B8B7F40E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tekst, snimka zaslona, grafika, grafički dizajn&#10;&#10;Sadržaj generiran umjetnom inteligencijom može biti netočan.">
            <a:extLst>
              <a:ext uri="{FF2B5EF4-FFF2-40B4-BE49-F238E27FC236}">
                <a16:creationId xmlns:a16="http://schemas.microsoft.com/office/drawing/2014/main" id="{3E842626-907A-9665-9CD3-91D7B4ACD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006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24AD2-101C-86DC-26E6-7D54A3B83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odijevanje, snimka zaslona, čovjek, motorna pila&#10;&#10;Sadržaj generiran umjetnom inteligencijom može biti netočan.">
            <a:extLst>
              <a:ext uri="{FF2B5EF4-FFF2-40B4-BE49-F238E27FC236}">
                <a16:creationId xmlns:a16="http://schemas.microsoft.com/office/drawing/2014/main" id="{9675600A-D1A3-EAD4-8965-92B30E6F9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26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CECA23-71A0-7DF2-9400-67CA7BFBA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Font, crta&#10;&#10;Sadržaj generiran umjetnom inteligencijom može biti netočan.">
            <a:extLst>
              <a:ext uri="{FF2B5EF4-FFF2-40B4-BE49-F238E27FC236}">
                <a16:creationId xmlns:a16="http://schemas.microsoft.com/office/drawing/2014/main" id="{A20A8D53-84D7-6F15-BA94-FC15627D6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21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6D8F7A-6E15-5EC9-AF2C-46F1B2CF2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Font, logotip&#10;&#10;Sadržaj generiran umjetnom inteligencijom može biti netočan.">
            <a:extLst>
              <a:ext uri="{FF2B5EF4-FFF2-40B4-BE49-F238E27FC236}">
                <a16:creationId xmlns:a16="http://schemas.microsoft.com/office/drawing/2014/main" id="{16F28FE9-9B50-3689-0173-2433FCA6AF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014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8FEFD-BA1D-7080-E2F6-671B889A0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Font, logotip&#10;&#10;Sadržaj generiran umjetnom inteligencijom može biti netočan.">
            <a:extLst>
              <a:ext uri="{FF2B5EF4-FFF2-40B4-BE49-F238E27FC236}">
                <a16:creationId xmlns:a16="http://schemas.microsoft.com/office/drawing/2014/main" id="{743C7D00-603D-E3B1-A088-E2A459DA0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752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4132A-E4E8-2E1D-6C99-EF1844148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grafika, Font&#10;&#10;Sadržaj generiran umjetnom inteligencijom može biti netočan.">
            <a:extLst>
              <a:ext uri="{FF2B5EF4-FFF2-40B4-BE49-F238E27FC236}">
                <a16:creationId xmlns:a16="http://schemas.microsoft.com/office/drawing/2014/main" id="{3B5EC48D-830A-ED58-06C8-348EFDCB5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813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E4F63E-A58C-4E0A-3368-47D5BE06E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Font, dijagram&#10;&#10;Sadržaj generiran umjetnom inteligencijom može biti netočan.">
            <a:extLst>
              <a:ext uri="{FF2B5EF4-FFF2-40B4-BE49-F238E27FC236}">
                <a16:creationId xmlns:a16="http://schemas.microsoft.com/office/drawing/2014/main" id="{EC3588F2-E372-A57B-0D42-87D39E7940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800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090EF-4955-BD43-E87A-8E50FF0E4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Font, dijagram&#10;&#10;Sadržaj generiran umjetnom inteligencijom može biti netočan.">
            <a:extLst>
              <a:ext uri="{FF2B5EF4-FFF2-40B4-BE49-F238E27FC236}">
                <a16:creationId xmlns:a16="http://schemas.microsoft.com/office/drawing/2014/main" id="{DA9E8402-2158-10BF-6158-66105BFC2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032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79CDC-7872-10F1-4F87-1D369C75C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grafički dizajn, dizajn&#10;&#10;Sadržaj generiran umjetnom inteligencijom može biti netočan.">
            <a:extLst>
              <a:ext uri="{FF2B5EF4-FFF2-40B4-BE49-F238E27FC236}">
                <a16:creationId xmlns:a16="http://schemas.microsoft.com/office/drawing/2014/main" id="{0445B819-D3E5-0488-C63D-29FDF0530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8762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517DA-A0CC-E07E-6CE3-BCC5FB9CBE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logotip, snimka zaslona, Font&#10;&#10;Sadržaj generiran umjetnom inteligencijom može biti netočan.">
            <a:extLst>
              <a:ext uri="{FF2B5EF4-FFF2-40B4-BE49-F238E27FC236}">
                <a16:creationId xmlns:a16="http://schemas.microsoft.com/office/drawing/2014/main" id="{173EDB17-716E-93D7-B1AD-AAD8BBB55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857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F187E-7820-9CD2-9106-7A8921199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Font, grafika&#10;&#10;Sadržaj generiran umjetnom inteligencijom može biti netočan.">
            <a:extLst>
              <a:ext uri="{FF2B5EF4-FFF2-40B4-BE49-F238E27FC236}">
                <a16:creationId xmlns:a16="http://schemas.microsoft.com/office/drawing/2014/main" id="{B5082609-2338-6138-55A5-CC625E476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710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13CC3-B2B6-8B7A-2CB6-E029D3639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dijagram, crta, snimka zaslona&#10;&#10;Sadržaj generiran umjetnom inteligencijom može biti netočan.">
            <a:extLst>
              <a:ext uri="{FF2B5EF4-FFF2-40B4-BE49-F238E27FC236}">
                <a16:creationId xmlns:a16="http://schemas.microsoft.com/office/drawing/2014/main" id="{E9358BF5-F057-694A-2D68-FC8F93050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24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EF870-BA98-9064-6945-E4EDCBC3C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grafički dizajn, dizajn&#10;&#10;Sadržaj generiran umjetnom inteligencijom može biti netočan.">
            <a:extLst>
              <a:ext uri="{FF2B5EF4-FFF2-40B4-BE49-F238E27FC236}">
                <a16:creationId xmlns:a16="http://schemas.microsoft.com/office/drawing/2014/main" id="{829EE92F-16C8-08BF-C0AE-056500DE7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28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A5151-2727-2D31-8C11-2F7218D63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Font, grafika&#10;&#10;Sadržaj generiran umjetnom inteligencijom može biti netočan.">
            <a:extLst>
              <a:ext uri="{FF2B5EF4-FFF2-40B4-BE49-F238E27FC236}">
                <a16:creationId xmlns:a16="http://schemas.microsoft.com/office/drawing/2014/main" id="{AD41E52F-8A1E-B1DB-4777-063758062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4593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942D8-54C9-B5E6-CEF0-B0E38316A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Font, dijagram&#10;&#10;Sadržaj generiran umjetnom inteligencijom može biti netočan.">
            <a:extLst>
              <a:ext uri="{FF2B5EF4-FFF2-40B4-BE49-F238E27FC236}">
                <a16:creationId xmlns:a16="http://schemas.microsoft.com/office/drawing/2014/main" id="{D2DC9779-28A2-23E7-EEDB-33BE4F3EDA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4089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EE299-B05D-A7AA-F5B6-286C32EF4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voće, hrana&#10;&#10;Sadržaj generiran umjetnom inteligencijom može biti netočan.">
            <a:extLst>
              <a:ext uri="{FF2B5EF4-FFF2-40B4-BE49-F238E27FC236}">
                <a16:creationId xmlns:a16="http://schemas.microsoft.com/office/drawing/2014/main" id="{489EFA51-5072-9DCF-091F-D1A1C3FEE0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2823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ECFFC-049B-E011-9BF6-B81D4E1AC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kolaž, zbirka&#10;&#10;Sadržaj generiran umjetnom inteligencijom može biti netočan.">
            <a:extLst>
              <a:ext uri="{FF2B5EF4-FFF2-40B4-BE49-F238E27FC236}">
                <a16:creationId xmlns:a16="http://schemas.microsoft.com/office/drawing/2014/main" id="{A7EC64DB-E6FC-2DF8-D985-D3B48BB4E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8480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466E7-7DC4-9EA9-2102-2B742516D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drvo&#10;&#10;Sadržaj generiran umjetnom inteligencijom može biti netočan.">
            <a:extLst>
              <a:ext uri="{FF2B5EF4-FFF2-40B4-BE49-F238E27FC236}">
                <a16:creationId xmlns:a16="http://schemas.microsoft.com/office/drawing/2014/main" id="{C47F900F-FD41-F458-F1C1-6844A4429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4819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601EA-7D02-56C3-36C2-BE323E61C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odijevanje, dizajn, umjetničko djelo&#10;&#10;Sadržaj generiran umjetnom inteligencijom može biti netočan.">
            <a:extLst>
              <a:ext uri="{FF2B5EF4-FFF2-40B4-BE49-F238E27FC236}">
                <a16:creationId xmlns:a16="http://schemas.microsoft.com/office/drawing/2014/main" id="{014FAD32-4023-30EC-4F52-5493014E9D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0460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4AD00-C3E6-F761-F32D-FBA8DA408A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odijevanje, Ljudsko lice, žena, obuća&#10;&#10;Sadržaj generiran umjetnom inteligencijom može biti netočan.">
            <a:extLst>
              <a:ext uri="{FF2B5EF4-FFF2-40B4-BE49-F238E27FC236}">
                <a16:creationId xmlns:a16="http://schemas.microsoft.com/office/drawing/2014/main" id="{B76BCB62-DC29-675A-699D-AFBB977083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4226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9BA2D-5C5A-9390-700B-BB0750154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odijevanje, haljina, osoba, žena&#10;&#10;Sadržaj generiran umjetnom inteligencijom može biti netočan.">
            <a:extLst>
              <a:ext uri="{FF2B5EF4-FFF2-40B4-BE49-F238E27FC236}">
                <a16:creationId xmlns:a16="http://schemas.microsoft.com/office/drawing/2014/main" id="{3BA7F127-ADF9-DFF2-1DF9-6904897D2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2210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57A4C-6449-870B-2BB2-B87F5F11C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grafički dizajn, Oglašavanje na internetu&#10;&#10;Sadržaj generiran umjetnom inteligencijom može biti netočan.">
            <a:extLst>
              <a:ext uri="{FF2B5EF4-FFF2-40B4-BE49-F238E27FC236}">
                <a16:creationId xmlns:a16="http://schemas.microsoft.com/office/drawing/2014/main" id="{83F5EE5E-685C-8225-0A1F-C2AD0C96E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70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ADE5D-CA67-F821-6D8F-63EEAFF85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kuća&#10;&#10;Sadržaj generiran umjetnom inteligencijom može biti netočan.">
            <a:extLst>
              <a:ext uri="{FF2B5EF4-FFF2-40B4-BE49-F238E27FC236}">
                <a16:creationId xmlns:a16="http://schemas.microsoft.com/office/drawing/2014/main" id="{78A2CD06-60CA-F653-44AC-34AF89D8C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6222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D0558-1573-0807-8477-B053CADE0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Oglašavanje na internetu, grafički dizajn&#10;&#10;Sadržaj generiran umjetnom inteligencijom može biti netočan.">
            <a:extLst>
              <a:ext uri="{FF2B5EF4-FFF2-40B4-BE49-F238E27FC236}">
                <a16:creationId xmlns:a16="http://schemas.microsoft.com/office/drawing/2014/main" id="{708FCE2E-E30B-F030-D23C-27FE3F96A4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9133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E34FB-C4BC-15AB-3CF2-EE3325E23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Ljudsko lice, crtić&#10;&#10;Sadržaj generiran umjetnom inteligencijom može biti netočan.">
            <a:extLst>
              <a:ext uri="{FF2B5EF4-FFF2-40B4-BE49-F238E27FC236}">
                <a16:creationId xmlns:a16="http://schemas.microsoft.com/office/drawing/2014/main" id="{BB634134-28E3-280A-7CC9-9E49ED110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574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699D1-AD78-B0EC-E2AB-D3C69F1D16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&#10;&#10;Sadržaj generiran umjetnom inteligencijom može biti netočan.">
            <a:extLst>
              <a:ext uri="{FF2B5EF4-FFF2-40B4-BE49-F238E27FC236}">
                <a16:creationId xmlns:a16="http://schemas.microsoft.com/office/drawing/2014/main" id="{81E970FE-B2C2-7F52-6B1B-EE2E7CC0C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811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8DD95-844F-5BE9-22F7-8E3C6D977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drvo, knjižnica&#10;&#10;Sadržaj generiran umjetnom inteligencijom može biti netočan.">
            <a:extLst>
              <a:ext uri="{FF2B5EF4-FFF2-40B4-BE49-F238E27FC236}">
                <a16:creationId xmlns:a16="http://schemas.microsoft.com/office/drawing/2014/main" id="{154032CC-A908-3A33-B694-33A4D0B09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1792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A074F-8DE8-C3F4-0271-06896714B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Font, logotip&#10;&#10;Sadržaj generiran umjetnom inteligencijom može biti netočan.">
            <a:extLst>
              <a:ext uri="{FF2B5EF4-FFF2-40B4-BE49-F238E27FC236}">
                <a16:creationId xmlns:a16="http://schemas.microsoft.com/office/drawing/2014/main" id="{4538D0CA-BE5C-8748-6F6C-39092AB746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007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8669E-1CFD-A371-F546-5215F05BA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Font, dijagram&#10;&#10;Sadržaj generiran umjetnom inteligencijom može biti netočan.">
            <a:extLst>
              <a:ext uri="{FF2B5EF4-FFF2-40B4-BE49-F238E27FC236}">
                <a16:creationId xmlns:a16="http://schemas.microsoft.com/office/drawing/2014/main" id="{16141F94-A2F3-341C-8474-E5CB167CC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8360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Font, grafika&#10;&#10;Sadržaj generiran umjetnom inteligencijom može biti netočan.">
            <a:extLst>
              <a:ext uri="{FF2B5EF4-FFF2-40B4-BE49-F238E27FC236}">
                <a16:creationId xmlns:a16="http://schemas.microsoft.com/office/drawing/2014/main" id="{061E24E2-601E-32E5-3AE7-E8F35F52A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415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14834-910F-1F8C-82EB-BF88DFC68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Font, grafika&#10;&#10;Sadržaj generiran umjetnom inteligencijom može biti netočan.">
            <a:extLst>
              <a:ext uri="{FF2B5EF4-FFF2-40B4-BE49-F238E27FC236}">
                <a16:creationId xmlns:a16="http://schemas.microsoft.com/office/drawing/2014/main" id="{B9B0CDD1-2257-20FD-F437-CD45ED108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99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2A4FF-0BAE-581B-42DB-64664F3FD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odijevanje, Ljudsko lice, žena, kolaž&#10;&#10;Sadržaj generiran umjetnom inteligencijom može biti netočan.">
            <a:extLst>
              <a:ext uri="{FF2B5EF4-FFF2-40B4-BE49-F238E27FC236}">
                <a16:creationId xmlns:a16="http://schemas.microsoft.com/office/drawing/2014/main" id="{9D95D9AF-885F-643F-C291-EFE846AFC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63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76FD8-8594-0379-3AEB-83A47019F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Ljudsko lice, beba&#10;&#10;Sadržaj generiran umjetnom inteligencijom može biti netočan.">
            <a:extLst>
              <a:ext uri="{FF2B5EF4-FFF2-40B4-BE49-F238E27FC236}">
                <a16:creationId xmlns:a16="http://schemas.microsoft.com/office/drawing/2014/main" id="{B3890BD7-4A6D-E3D1-46A8-5BD6CBE87A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65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A9E67-CD58-4C8B-DD43-8E1A4BDCA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odijevanje, osoba, čovjek, žena&#10;&#10;Sadržaj generiran umjetnom inteligencijom može biti netočan.">
            <a:extLst>
              <a:ext uri="{FF2B5EF4-FFF2-40B4-BE49-F238E27FC236}">
                <a16:creationId xmlns:a16="http://schemas.microsoft.com/office/drawing/2014/main" id="{41A7EDB9-E6E5-565E-62BE-90FE651D7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06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61996D-589F-B17F-284A-7D2242884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meso, povrće, hrana&#10;&#10;Sadržaj generiran umjetnom inteligencijom može biti netočan.">
            <a:extLst>
              <a:ext uri="{FF2B5EF4-FFF2-40B4-BE49-F238E27FC236}">
                <a16:creationId xmlns:a16="http://schemas.microsoft.com/office/drawing/2014/main" id="{0BC4018E-8122-499E-4EF6-259D1C81E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085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402BAC-759A-81A1-A76B-0D342F16F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jesti grickalice, hrana, tekst, brza hrana&#10;&#10;Sadržaj generiran umjetnom inteligencijom može biti netočan.">
            <a:extLst>
              <a:ext uri="{FF2B5EF4-FFF2-40B4-BE49-F238E27FC236}">
                <a16:creationId xmlns:a16="http://schemas.microsoft.com/office/drawing/2014/main" id="{33FB47CC-1F56-44A1-EC47-526AFC17C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6414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Široki zaslon</PresentationFormat>
  <Paragraphs>0</Paragraphs>
  <Slides>36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36</vt:i4>
      </vt:variant>
    </vt:vector>
  </HeadingPairs>
  <TitlesOfParts>
    <vt:vector size="40" baseType="lpstr">
      <vt:lpstr>Aptos</vt:lpstr>
      <vt:lpstr>Aptos Display</vt:lpstr>
      <vt:lpstr>Arial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Maja Zorić</dc:creator>
  <cp:lastModifiedBy>Maja Zorić</cp:lastModifiedBy>
  <cp:revision>4</cp:revision>
  <dcterms:created xsi:type="dcterms:W3CDTF">2025-05-07T10:34:06Z</dcterms:created>
  <dcterms:modified xsi:type="dcterms:W3CDTF">2025-05-07T10:43:44Z</dcterms:modified>
</cp:coreProperties>
</file>